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0" r:id="rId17"/>
    <p:sldId id="271" r:id="rId18"/>
    <p:sldId id="272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239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34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76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5733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1008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447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7070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6758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396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0576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174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D8552-EA74-41AE-8538-7F013C064D82}" type="datetimeFigureOut">
              <a:rPr lang="pt-BR" smtClean="0"/>
              <a:t>02/06/2020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0E746-33BF-4B23-B693-8E6AE2928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124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A.E.- 5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6576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664175" cy="5257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861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6724460" cy="5010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76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2" y="548680"/>
            <a:ext cx="9065724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241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Botões de Comando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Os botões de comando, ou botoeiras, são equipamentos de comandos elétricos com a finalidade de enviar um sinal elétrico para o acionamento de um equipamento ou interrupção de um circuito de comando.</a:t>
            </a:r>
          </a:p>
          <a:p>
            <a:r>
              <a:rPr lang="pt-BR" dirty="0" smtClean="0"/>
              <a:t>O acionamento dos botões de comando deve ser feito sempre por um operador.</a:t>
            </a:r>
          </a:p>
          <a:p>
            <a:r>
              <a:rPr lang="pt-BR" dirty="0" smtClean="0"/>
              <a:t>São chaves auxiliares de comando manual que interrompem ou estabelecem um circuito de comando por meio de pulsos.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860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16356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56992"/>
            <a:ext cx="3747992" cy="327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652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192688"/>
          </a:xfrm>
        </p:spPr>
        <p:txBody>
          <a:bodyPr>
            <a:normAutofit/>
          </a:bodyPr>
          <a:lstStyle/>
          <a:p>
            <a:r>
              <a:rPr lang="pt-BR" dirty="0" smtClean="0"/>
              <a:t>Esses botões são acoplados a painéis ou caixas que protegem seus contatos e mecanismos de choques mecânicos, somente o elemento acionador fica exposto.</a:t>
            </a:r>
          </a:p>
          <a:p>
            <a:r>
              <a:rPr lang="pt-BR" dirty="0" smtClean="0"/>
              <a:t>Quanto a forma de acionamento do botão, temos dois tipos de botões de comando: de impulso e com retenção.</a:t>
            </a:r>
          </a:p>
          <a:p>
            <a:r>
              <a:rPr lang="pt-BR" dirty="0" smtClean="0"/>
              <a:t>Os botões de impulso, muda a posição de seus contatos no momento do acionamento, porém ao ser </a:t>
            </a:r>
            <a:r>
              <a:rPr lang="pt-BR" dirty="0" err="1" smtClean="0"/>
              <a:t>desacionado</a:t>
            </a:r>
            <a:r>
              <a:rPr lang="pt-BR" dirty="0" smtClean="0"/>
              <a:t>, seus contatos voltam a posição de origem.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8580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pt-BR" dirty="0" smtClean="0"/>
              <a:t>Enquanto que os botões de retenção mantêm o contato na nova posição e para voltar a posição de origem é necessário um novo acionamento no sentido contrário.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974" y="4149080"/>
            <a:ext cx="474345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406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Tipos de acionamento</a:t>
            </a: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2" y="2920206"/>
            <a:ext cx="673417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17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Quanto aos elementos de contatos, são possíveis uma série de combinações, de acordo com cada fabricante.</a:t>
            </a:r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73016"/>
            <a:ext cx="6602562" cy="118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508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Sinalizadores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sinalizadores são equipamentos de comandos elétricos com a finalidade de sinalizar uma ocorrência ou status de um equipamento ou máquina. Os sinalizadores são fabricados de diversas cores e formas.</a:t>
            </a:r>
          </a:p>
          <a:p>
            <a:r>
              <a:rPr lang="pt-BR" dirty="0" smtClean="0"/>
              <a:t>Os mais comuns são os sonoros e luminosos.</a:t>
            </a:r>
          </a:p>
          <a:p>
            <a:r>
              <a:rPr lang="pt-BR" dirty="0" smtClean="0"/>
              <a:t>Os sinalizadores sonoros podem ser buzinas ou campainhas.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7956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Sinalizadores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principal função desse equipamento num sistema industrial é alertar os operadores que uma máquina iniciou um movimento ou uma ação de risco.</a:t>
            </a:r>
          </a:p>
          <a:p>
            <a:r>
              <a:rPr lang="pt-BR" dirty="0" smtClean="0"/>
              <a:t>Os sinalizadores luminosos são os mais utilizados em painéis de comando, pois com esse elemento é possível monitorar todo sistema da planta industrial.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3755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Sinalização Visual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sinalização visual ou sinalização luminosa tem grande aplicação nas indústrias. É muito utilizada nas sinalizações de painéis de comandos elétricos, entre outras. Esta sinalização além de ser luminosa –iluminada- utiliza as mesmas cores convencionais dos botões de comando elétrico.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7867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Sinalização luminosa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558165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090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Sinalização visual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813155"/>
            <a:ext cx="2119685" cy="4143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209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Sinalização Sonora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É composta por elementos sonoros como campainhas, buzinas, cigarras, etc.</a:t>
            </a:r>
          </a:p>
          <a:p>
            <a:r>
              <a:rPr lang="pt-BR" dirty="0" smtClean="0"/>
              <a:t>As buzinas são usadas para indicar o início de funcionamento de uma máquina para que ela permaneça à disposição do operador, quando necessário.</a:t>
            </a:r>
          </a:p>
          <a:p>
            <a:r>
              <a:rPr lang="pt-BR" dirty="0" smtClean="0"/>
              <a:t>A sinalização sonora é usada em máquinas e dispositivos que se movimentam – para chamar atenção- como por exemplo, em pontes rolantes.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2387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Sinalização Sonora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campainhas são usadas para iniciar anomalias em máquinas ou equipamentos. Por exemplo, se um motor com sobrecarga não puder parar de imediato, o alarme chamará a atenção do operador para as providências necessárias. </a:t>
            </a:r>
          </a:p>
          <a:p>
            <a:r>
              <a:rPr lang="pt-BR" dirty="0" smtClean="0"/>
              <a:t>A campainha poderá indicar, também parada anormal de um motor.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9444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Sinalização Sonora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45452"/>
            <a:ext cx="5904656" cy="4174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602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Simbologia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196752"/>
            <a:ext cx="8147248" cy="4929411"/>
          </a:xfrm>
        </p:spPr>
        <p:txBody>
          <a:bodyPr/>
          <a:lstStyle/>
          <a:p>
            <a:r>
              <a:rPr lang="pt-BR" dirty="0" smtClean="0"/>
              <a:t>Os sinalizadores ou sinaleiros são especificados pela letra h minúscula e um índice numérico.</a:t>
            </a:r>
            <a:endParaRPr lang="pt-B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36912"/>
            <a:ext cx="7505663" cy="393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950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Exemplo-Diagrama de Comando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7206720" cy="417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400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Montando</a:t>
            </a:r>
            <a:endParaRPr lang="pt-B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15055"/>
            <a:ext cx="8229600" cy="369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627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2876550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421" y="404664"/>
            <a:ext cx="2780037" cy="415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4664"/>
            <a:ext cx="26384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1463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492</Words>
  <Application>Microsoft Office PowerPoint</Application>
  <PresentationFormat>Apresentação na tela (4:3)</PresentationFormat>
  <Paragraphs>64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Tema do Office</vt:lpstr>
      <vt:lpstr>A.E.- 5</vt:lpstr>
      <vt:lpstr>    </vt:lpstr>
      <vt:lpstr>    </vt:lpstr>
      <vt:lpstr>   </vt:lpstr>
      <vt:lpstr>Botões de Comando</vt:lpstr>
      <vt:lpstr>    </vt:lpstr>
      <vt:lpstr>  </vt:lpstr>
      <vt:lpstr>    </vt:lpstr>
      <vt:lpstr>Tipos de acionamento</vt:lpstr>
      <vt:lpstr>Apresentação do PowerPoint</vt:lpstr>
      <vt:lpstr>Sinalizadores</vt:lpstr>
      <vt:lpstr>Sinalizadores</vt:lpstr>
      <vt:lpstr>Sinalização Visual</vt:lpstr>
      <vt:lpstr>Sinalização luminosa</vt:lpstr>
      <vt:lpstr>Sinalização visual</vt:lpstr>
      <vt:lpstr>Sinalização Sonora</vt:lpstr>
      <vt:lpstr>Sinalização Sonora</vt:lpstr>
      <vt:lpstr>Sinalização Sonora</vt:lpstr>
      <vt:lpstr>Simbologia</vt:lpstr>
      <vt:lpstr>Exemplo-Diagrama de Comando</vt:lpstr>
      <vt:lpstr>Montando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A.E.- 5</dc:title>
  <dc:creator>AECIO</dc:creator>
  <cp:lastModifiedBy>AECIO</cp:lastModifiedBy>
  <cp:revision>15</cp:revision>
  <dcterms:created xsi:type="dcterms:W3CDTF">2020-06-01T13:31:43Z</dcterms:created>
  <dcterms:modified xsi:type="dcterms:W3CDTF">2020-06-02T21:34:55Z</dcterms:modified>
</cp:coreProperties>
</file>